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3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4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9" r:id="rId2"/>
    <p:sldMasterId id="2147483724" r:id="rId3"/>
    <p:sldMasterId id="2147483749" r:id="rId4"/>
    <p:sldMasterId id="2147483775" r:id="rId5"/>
  </p:sldMasterIdLst>
  <p:notesMasterIdLst>
    <p:notesMasterId r:id="rId10"/>
  </p:notesMasterIdLst>
  <p:handoutMasterIdLst>
    <p:handoutMasterId r:id="rId11"/>
  </p:handoutMasterIdLst>
  <p:sldIdLst>
    <p:sldId id="720" r:id="rId6"/>
    <p:sldId id="722" r:id="rId7"/>
    <p:sldId id="723" r:id="rId8"/>
    <p:sldId id="72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65" autoAdjust="0"/>
    <p:restoredTop sz="68686" autoAdjust="0"/>
  </p:normalViewPr>
  <p:slideViewPr>
    <p:cSldViewPr>
      <p:cViewPr varScale="1">
        <p:scale>
          <a:sx n="88" d="100"/>
          <a:sy n="88" d="100"/>
        </p:scale>
        <p:origin x="18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92"/>
    </p:cViewPr>
  </p:sorterViewPr>
  <p:notesViewPr>
    <p:cSldViewPr>
      <p:cViewPr varScale="1">
        <p:scale>
          <a:sx n="76" d="100"/>
          <a:sy n="76" d="100"/>
        </p:scale>
        <p:origin x="-2214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22E5D-3757-4A9D-B441-5E5DB3B08AC0}" type="doc">
      <dgm:prSet loTypeId="urn:microsoft.com/office/officeart/2005/8/layout/bProcess3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NZ"/>
        </a:p>
      </dgm:t>
    </dgm:pt>
    <dgm:pt modelId="{6F3C0C5A-1ECB-434D-BE85-75457D27DC45}">
      <dgm:prSet phldrT="[Text]"/>
      <dgm:spPr/>
      <dgm:t>
        <a:bodyPr/>
        <a:lstStyle/>
        <a:p>
          <a:r>
            <a:rPr lang="en-NZ" dirty="0" smtClean="0"/>
            <a:t>Formatting/Basics</a:t>
          </a:r>
          <a:endParaRPr lang="en-NZ" dirty="0"/>
        </a:p>
      </dgm:t>
    </dgm:pt>
    <dgm:pt modelId="{FE7E384E-9679-4752-B6E2-15F84E09F1EA}" type="parTrans" cxnId="{DAE03098-8618-43BB-A7CA-E190802FBDD1}">
      <dgm:prSet/>
      <dgm:spPr/>
      <dgm:t>
        <a:bodyPr/>
        <a:lstStyle/>
        <a:p>
          <a:endParaRPr lang="en-NZ"/>
        </a:p>
      </dgm:t>
    </dgm:pt>
    <dgm:pt modelId="{25C06C2C-8F32-44B0-92C6-DE1ACC1FE71B}" type="sibTrans" cxnId="{DAE03098-8618-43BB-A7CA-E190802FBDD1}">
      <dgm:prSet/>
      <dgm:spPr/>
      <dgm:t>
        <a:bodyPr/>
        <a:lstStyle/>
        <a:p>
          <a:endParaRPr lang="en-NZ"/>
        </a:p>
      </dgm:t>
    </dgm:pt>
    <dgm:pt modelId="{E08866DA-A4D3-4A2F-A2EC-E09B337EAB93}">
      <dgm:prSet phldrT="[Text]"/>
      <dgm:spPr/>
      <dgm:t>
        <a:bodyPr/>
        <a:lstStyle/>
        <a:p>
          <a:r>
            <a:rPr lang="en-NZ" dirty="0" smtClean="0"/>
            <a:t>Forecasting</a:t>
          </a:r>
          <a:endParaRPr lang="en-NZ" dirty="0"/>
        </a:p>
      </dgm:t>
    </dgm:pt>
    <dgm:pt modelId="{A6222319-9D4E-4C2D-A7F8-4E25777832A0}" type="parTrans" cxnId="{03FDB552-C595-48CA-A18F-F1ABD58DBAF4}">
      <dgm:prSet/>
      <dgm:spPr/>
      <dgm:t>
        <a:bodyPr/>
        <a:lstStyle/>
        <a:p>
          <a:endParaRPr lang="en-NZ"/>
        </a:p>
      </dgm:t>
    </dgm:pt>
    <dgm:pt modelId="{573A1FEE-B68F-4E92-8261-C2118453070A}" type="sibTrans" cxnId="{03FDB552-C595-48CA-A18F-F1ABD58DBAF4}">
      <dgm:prSet/>
      <dgm:spPr/>
      <dgm:t>
        <a:bodyPr/>
        <a:lstStyle/>
        <a:p>
          <a:endParaRPr lang="en-NZ"/>
        </a:p>
      </dgm:t>
    </dgm:pt>
    <dgm:pt modelId="{FA2876F1-839F-4ABE-8C45-1934224321D4}">
      <dgm:prSet phldrT="[Text]"/>
      <dgm:spPr/>
      <dgm:t>
        <a:bodyPr/>
        <a:lstStyle/>
        <a:p>
          <a:r>
            <a:rPr lang="en-NZ" dirty="0" smtClean="0"/>
            <a:t>Goal Seek</a:t>
          </a:r>
          <a:endParaRPr lang="en-NZ" dirty="0"/>
        </a:p>
      </dgm:t>
    </dgm:pt>
    <dgm:pt modelId="{9CC97DAB-AEA4-466C-830F-4A4BB214448D}" type="parTrans" cxnId="{824B03BB-C489-4D43-BEDF-E990EA66AEDB}">
      <dgm:prSet/>
      <dgm:spPr/>
      <dgm:t>
        <a:bodyPr/>
        <a:lstStyle/>
        <a:p>
          <a:endParaRPr lang="en-NZ"/>
        </a:p>
      </dgm:t>
    </dgm:pt>
    <dgm:pt modelId="{6EE50FE0-311E-48FC-9C77-7C3DDE1C30D8}" type="sibTrans" cxnId="{824B03BB-C489-4D43-BEDF-E990EA66AEDB}">
      <dgm:prSet/>
      <dgm:spPr/>
      <dgm:t>
        <a:bodyPr/>
        <a:lstStyle/>
        <a:p>
          <a:endParaRPr lang="en-NZ"/>
        </a:p>
      </dgm:t>
    </dgm:pt>
    <dgm:pt modelId="{3E053A5C-3EBE-4275-9E62-E8FE720DF72F}">
      <dgm:prSet phldrT="[Text]"/>
      <dgm:spPr/>
      <dgm:t>
        <a:bodyPr/>
        <a:lstStyle/>
        <a:p>
          <a:r>
            <a:rPr lang="en-NZ" dirty="0" smtClean="0"/>
            <a:t>Excel Solver</a:t>
          </a:r>
          <a:endParaRPr lang="en-NZ" dirty="0"/>
        </a:p>
      </dgm:t>
    </dgm:pt>
    <dgm:pt modelId="{AD394BBE-3C8C-4C31-A600-61DA4761982C}" type="parTrans" cxnId="{B1C6B51C-0162-404C-A101-E02EE05D153C}">
      <dgm:prSet/>
      <dgm:spPr/>
      <dgm:t>
        <a:bodyPr/>
        <a:lstStyle/>
        <a:p>
          <a:endParaRPr lang="en-NZ"/>
        </a:p>
      </dgm:t>
    </dgm:pt>
    <dgm:pt modelId="{071622AD-0DEE-4748-BC0E-1ED6627181DF}" type="sibTrans" cxnId="{B1C6B51C-0162-404C-A101-E02EE05D153C}">
      <dgm:prSet/>
      <dgm:spPr/>
      <dgm:t>
        <a:bodyPr/>
        <a:lstStyle/>
        <a:p>
          <a:endParaRPr lang="en-NZ"/>
        </a:p>
      </dgm:t>
    </dgm:pt>
    <dgm:pt modelId="{0F791D17-9C4B-46B6-83ED-A4BFECDD8677}">
      <dgm:prSet phldrT="[Text]"/>
      <dgm:spPr/>
      <dgm:t>
        <a:bodyPr/>
        <a:lstStyle/>
        <a:p>
          <a:r>
            <a:rPr lang="en-NZ" dirty="0" smtClean="0"/>
            <a:t>Capacity Management</a:t>
          </a:r>
          <a:endParaRPr lang="en-NZ" dirty="0"/>
        </a:p>
      </dgm:t>
    </dgm:pt>
    <dgm:pt modelId="{F00897D7-5F9C-417E-8229-5136CCD7C333}" type="parTrans" cxnId="{4C9A3AB4-BBEC-4ADB-AC97-B001435FD3E7}">
      <dgm:prSet/>
      <dgm:spPr/>
      <dgm:t>
        <a:bodyPr/>
        <a:lstStyle/>
        <a:p>
          <a:endParaRPr lang="en-NZ"/>
        </a:p>
      </dgm:t>
    </dgm:pt>
    <dgm:pt modelId="{6181D90C-18A9-49F9-9F93-5E035DC272CE}" type="sibTrans" cxnId="{4C9A3AB4-BBEC-4ADB-AC97-B001435FD3E7}">
      <dgm:prSet/>
      <dgm:spPr/>
      <dgm:t>
        <a:bodyPr/>
        <a:lstStyle/>
        <a:p>
          <a:endParaRPr lang="en-NZ"/>
        </a:p>
      </dgm:t>
    </dgm:pt>
    <dgm:pt modelId="{3D71F660-EAB8-4650-BC5C-CCFB6AEFE2A8}">
      <dgm:prSet phldrT="[Text]"/>
      <dgm:spPr/>
      <dgm:t>
        <a:bodyPr/>
        <a:lstStyle/>
        <a:p>
          <a:r>
            <a:rPr lang="en-NZ" dirty="0" smtClean="0"/>
            <a:t>Transportation</a:t>
          </a:r>
          <a:endParaRPr lang="en-NZ" dirty="0"/>
        </a:p>
      </dgm:t>
    </dgm:pt>
    <dgm:pt modelId="{AAA23113-F4BB-4F65-AC11-12F6FE8983C4}" type="parTrans" cxnId="{CC347295-FFC0-4967-9DBB-3B2DA3644EF2}">
      <dgm:prSet/>
      <dgm:spPr/>
      <dgm:t>
        <a:bodyPr/>
        <a:lstStyle/>
        <a:p>
          <a:endParaRPr lang="en-NZ"/>
        </a:p>
      </dgm:t>
    </dgm:pt>
    <dgm:pt modelId="{726D5EC6-067B-4A4E-B61F-45907E9F685B}" type="sibTrans" cxnId="{CC347295-FFC0-4967-9DBB-3B2DA3644EF2}">
      <dgm:prSet/>
      <dgm:spPr/>
      <dgm:t>
        <a:bodyPr/>
        <a:lstStyle/>
        <a:p>
          <a:endParaRPr lang="en-NZ"/>
        </a:p>
      </dgm:t>
    </dgm:pt>
    <dgm:pt modelId="{0096E91E-B7B3-4E50-ACAE-4F31BDB3FD34}">
      <dgm:prSet phldrT="[Text]"/>
      <dgm:spPr/>
      <dgm:t>
        <a:bodyPr/>
        <a:lstStyle/>
        <a:p>
          <a:r>
            <a:rPr lang="en-NZ" dirty="0" smtClean="0"/>
            <a:t>Test Exercise</a:t>
          </a:r>
          <a:endParaRPr lang="en-NZ" dirty="0"/>
        </a:p>
      </dgm:t>
    </dgm:pt>
    <dgm:pt modelId="{C6D4B688-3629-4B8F-8BC3-751091603E3E}" type="parTrans" cxnId="{9B226CF1-7B8F-43C4-94A2-F1C3B7277A7E}">
      <dgm:prSet/>
      <dgm:spPr/>
      <dgm:t>
        <a:bodyPr/>
        <a:lstStyle/>
        <a:p>
          <a:endParaRPr lang="en-NZ"/>
        </a:p>
      </dgm:t>
    </dgm:pt>
    <dgm:pt modelId="{56D18A2C-112F-4269-A606-7443968626EB}" type="sibTrans" cxnId="{9B226CF1-7B8F-43C4-94A2-F1C3B7277A7E}">
      <dgm:prSet/>
      <dgm:spPr/>
      <dgm:t>
        <a:bodyPr/>
        <a:lstStyle/>
        <a:p>
          <a:endParaRPr lang="en-NZ"/>
        </a:p>
      </dgm:t>
    </dgm:pt>
    <dgm:pt modelId="{D6F6D111-AAAC-4D58-8606-3BBCA6ED8325}">
      <dgm:prSet phldrT="[Text]"/>
      <dgm:spPr/>
      <dgm:t>
        <a:bodyPr/>
        <a:lstStyle/>
        <a:p>
          <a:r>
            <a:rPr lang="en-NZ" dirty="0" smtClean="0"/>
            <a:t>Product Management</a:t>
          </a:r>
          <a:endParaRPr lang="en-NZ" dirty="0"/>
        </a:p>
      </dgm:t>
    </dgm:pt>
    <dgm:pt modelId="{1AEA3E1A-33CD-4508-9691-2793581E6A23}" type="parTrans" cxnId="{A3B91113-5946-42B6-82A1-3749B2F4B29B}">
      <dgm:prSet/>
      <dgm:spPr/>
      <dgm:t>
        <a:bodyPr/>
        <a:lstStyle/>
        <a:p>
          <a:endParaRPr lang="en-NZ"/>
        </a:p>
      </dgm:t>
    </dgm:pt>
    <dgm:pt modelId="{B1AA5959-7D0B-4325-994C-A51285988AEC}" type="sibTrans" cxnId="{A3B91113-5946-42B6-82A1-3749B2F4B29B}">
      <dgm:prSet/>
      <dgm:spPr/>
      <dgm:t>
        <a:bodyPr/>
        <a:lstStyle/>
        <a:p>
          <a:endParaRPr lang="en-NZ"/>
        </a:p>
      </dgm:t>
    </dgm:pt>
    <dgm:pt modelId="{187E1535-8603-4793-9042-DDB273E42906}">
      <dgm:prSet phldrT="[Text]"/>
      <dgm:spPr/>
      <dgm:t>
        <a:bodyPr/>
        <a:lstStyle/>
        <a:p>
          <a:r>
            <a:rPr lang="en-NZ" dirty="0" smtClean="0"/>
            <a:t>Travelling Salesperson</a:t>
          </a:r>
          <a:endParaRPr lang="en-NZ" dirty="0"/>
        </a:p>
      </dgm:t>
    </dgm:pt>
    <dgm:pt modelId="{8E9D4DD5-3674-4E05-9A80-966C0ACF27FF}" type="parTrans" cxnId="{9CEBCED5-C0BF-49DA-B418-33594541838C}">
      <dgm:prSet/>
      <dgm:spPr/>
      <dgm:t>
        <a:bodyPr/>
        <a:lstStyle/>
        <a:p>
          <a:endParaRPr lang="en-NZ"/>
        </a:p>
      </dgm:t>
    </dgm:pt>
    <dgm:pt modelId="{83A4BD34-EC4F-481B-840E-1A044AB65A7F}" type="sibTrans" cxnId="{9CEBCED5-C0BF-49DA-B418-33594541838C}">
      <dgm:prSet/>
      <dgm:spPr/>
      <dgm:t>
        <a:bodyPr/>
        <a:lstStyle/>
        <a:p>
          <a:endParaRPr lang="en-NZ"/>
        </a:p>
      </dgm:t>
    </dgm:pt>
    <dgm:pt modelId="{F7A2E523-EF3E-4A75-A9DD-F1CEED1C6A02}" type="pres">
      <dgm:prSet presAssocID="{EBC22E5D-3757-4A9D-B441-5E5DB3B08A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6373780A-1F74-47DE-A331-44F921A3F440}" type="pres">
      <dgm:prSet presAssocID="{6F3C0C5A-1ECB-434D-BE85-75457D27D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299B1FAC-B385-4696-9EF4-B6BE42D8742E}" type="pres">
      <dgm:prSet presAssocID="{25C06C2C-8F32-44B0-92C6-DE1ACC1FE71B}" presName="sibTrans" presStyleLbl="sibTrans1D1" presStyleIdx="0" presStyleCnt="8"/>
      <dgm:spPr/>
      <dgm:t>
        <a:bodyPr/>
        <a:lstStyle/>
        <a:p>
          <a:endParaRPr lang="en-NZ"/>
        </a:p>
      </dgm:t>
    </dgm:pt>
    <dgm:pt modelId="{C2D31750-1DB8-4F16-A3BD-0ABFE8865038}" type="pres">
      <dgm:prSet presAssocID="{25C06C2C-8F32-44B0-92C6-DE1ACC1FE71B}" presName="connectorText" presStyleLbl="sibTrans1D1" presStyleIdx="0" presStyleCnt="8"/>
      <dgm:spPr/>
      <dgm:t>
        <a:bodyPr/>
        <a:lstStyle/>
        <a:p>
          <a:endParaRPr lang="en-NZ"/>
        </a:p>
      </dgm:t>
    </dgm:pt>
    <dgm:pt modelId="{E83EE698-9C91-40F9-AE6E-D9D4F1BA8E6E}" type="pres">
      <dgm:prSet presAssocID="{E08866DA-A4D3-4A2F-A2EC-E09B337EAB9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E03484CB-1136-4475-B63C-C25AF8356B32}" type="pres">
      <dgm:prSet presAssocID="{573A1FEE-B68F-4E92-8261-C2118453070A}" presName="sibTrans" presStyleLbl="sibTrans1D1" presStyleIdx="1" presStyleCnt="8"/>
      <dgm:spPr/>
      <dgm:t>
        <a:bodyPr/>
        <a:lstStyle/>
        <a:p>
          <a:endParaRPr lang="en-NZ"/>
        </a:p>
      </dgm:t>
    </dgm:pt>
    <dgm:pt modelId="{2824A635-21C6-4AA3-9A67-A113A5B1FA03}" type="pres">
      <dgm:prSet presAssocID="{573A1FEE-B68F-4E92-8261-C2118453070A}" presName="connectorText" presStyleLbl="sibTrans1D1" presStyleIdx="1" presStyleCnt="8"/>
      <dgm:spPr/>
      <dgm:t>
        <a:bodyPr/>
        <a:lstStyle/>
        <a:p>
          <a:endParaRPr lang="en-NZ"/>
        </a:p>
      </dgm:t>
    </dgm:pt>
    <dgm:pt modelId="{AA02CCEA-19FF-4BED-8BCC-1EBFDE44834C}" type="pres">
      <dgm:prSet presAssocID="{FA2876F1-839F-4ABE-8C45-1934224321D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0129DFBF-A97A-402E-A7C7-EAC32285ECF1}" type="pres">
      <dgm:prSet presAssocID="{6EE50FE0-311E-48FC-9C77-7C3DDE1C30D8}" presName="sibTrans" presStyleLbl="sibTrans1D1" presStyleIdx="2" presStyleCnt="8"/>
      <dgm:spPr/>
      <dgm:t>
        <a:bodyPr/>
        <a:lstStyle/>
        <a:p>
          <a:endParaRPr lang="en-NZ"/>
        </a:p>
      </dgm:t>
    </dgm:pt>
    <dgm:pt modelId="{985F5B94-51EB-4099-B294-81ACCC7057B7}" type="pres">
      <dgm:prSet presAssocID="{6EE50FE0-311E-48FC-9C77-7C3DDE1C30D8}" presName="connectorText" presStyleLbl="sibTrans1D1" presStyleIdx="2" presStyleCnt="8"/>
      <dgm:spPr/>
      <dgm:t>
        <a:bodyPr/>
        <a:lstStyle/>
        <a:p>
          <a:endParaRPr lang="en-NZ"/>
        </a:p>
      </dgm:t>
    </dgm:pt>
    <dgm:pt modelId="{140A3009-3C81-413E-B48E-93B4875526F4}" type="pres">
      <dgm:prSet presAssocID="{3E053A5C-3EBE-4275-9E62-E8FE720DF72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BF1485A6-5269-4CC9-B363-93C3FD074F11}" type="pres">
      <dgm:prSet presAssocID="{071622AD-0DEE-4748-BC0E-1ED6627181DF}" presName="sibTrans" presStyleLbl="sibTrans1D1" presStyleIdx="3" presStyleCnt="8"/>
      <dgm:spPr/>
      <dgm:t>
        <a:bodyPr/>
        <a:lstStyle/>
        <a:p>
          <a:endParaRPr lang="en-NZ"/>
        </a:p>
      </dgm:t>
    </dgm:pt>
    <dgm:pt modelId="{F6E7681E-B1C5-437D-B9DC-684F9316DA31}" type="pres">
      <dgm:prSet presAssocID="{071622AD-0DEE-4748-BC0E-1ED6627181DF}" presName="connectorText" presStyleLbl="sibTrans1D1" presStyleIdx="3" presStyleCnt="8"/>
      <dgm:spPr/>
      <dgm:t>
        <a:bodyPr/>
        <a:lstStyle/>
        <a:p>
          <a:endParaRPr lang="en-NZ"/>
        </a:p>
      </dgm:t>
    </dgm:pt>
    <dgm:pt modelId="{1650BA4B-8422-4D7D-9FC3-A5EB97505092}" type="pres">
      <dgm:prSet presAssocID="{0F791D17-9C4B-46B6-83ED-A4BFECDD867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84D813B-B9B8-4339-8C2D-C510051A2A9C}" type="pres">
      <dgm:prSet presAssocID="{6181D90C-18A9-49F9-9F93-5E035DC272CE}" presName="sibTrans" presStyleLbl="sibTrans1D1" presStyleIdx="4" presStyleCnt="8"/>
      <dgm:spPr/>
      <dgm:t>
        <a:bodyPr/>
        <a:lstStyle/>
        <a:p>
          <a:endParaRPr lang="en-NZ"/>
        </a:p>
      </dgm:t>
    </dgm:pt>
    <dgm:pt modelId="{E8840ECF-490B-4616-82A5-CFC1BACB35D1}" type="pres">
      <dgm:prSet presAssocID="{6181D90C-18A9-49F9-9F93-5E035DC272CE}" presName="connectorText" presStyleLbl="sibTrans1D1" presStyleIdx="4" presStyleCnt="8"/>
      <dgm:spPr/>
      <dgm:t>
        <a:bodyPr/>
        <a:lstStyle/>
        <a:p>
          <a:endParaRPr lang="en-NZ"/>
        </a:p>
      </dgm:t>
    </dgm:pt>
    <dgm:pt modelId="{093E116E-3D58-4F84-8396-3E2894C19C38}" type="pres">
      <dgm:prSet presAssocID="{0096E91E-B7B3-4E50-ACAE-4F31BDB3FD3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BA032B5A-0398-4D35-AE61-DADA40BA0DB8}" type="pres">
      <dgm:prSet presAssocID="{56D18A2C-112F-4269-A606-7443968626EB}" presName="sibTrans" presStyleLbl="sibTrans1D1" presStyleIdx="5" presStyleCnt="8"/>
      <dgm:spPr/>
      <dgm:t>
        <a:bodyPr/>
        <a:lstStyle/>
        <a:p>
          <a:endParaRPr lang="en-NZ"/>
        </a:p>
      </dgm:t>
    </dgm:pt>
    <dgm:pt modelId="{2B47D2F2-C141-44ED-B9D2-756BADCDC41F}" type="pres">
      <dgm:prSet presAssocID="{56D18A2C-112F-4269-A606-7443968626EB}" presName="connectorText" presStyleLbl="sibTrans1D1" presStyleIdx="5" presStyleCnt="8"/>
      <dgm:spPr/>
      <dgm:t>
        <a:bodyPr/>
        <a:lstStyle/>
        <a:p>
          <a:endParaRPr lang="en-NZ"/>
        </a:p>
      </dgm:t>
    </dgm:pt>
    <dgm:pt modelId="{D6EEEBFD-6AA9-49F4-B519-54F9BE90C631}" type="pres">
      <dgm:prSet presAssocID="{3D71F660-EAB8-4650-BC5C-CCFB6AEFE2A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0D8905C-B7BB-4732-B70F-85BDC6B3102C}" type="pres">
      <dgm:prSet presAssocID="{726D5EC6-067B-4A4E-B61F-45907E9F685B}" presName="sibTrans" presStyleLbl="sibTrans1D1" presStyleIdx="6" presStyleCnt="8"/>
      <dgm:spPr/>
      <dgm:t>
        <a:bodyPr/>
        <a:lstStyle/>
        <a:p>
          <a:endParaRPr lang="en-NZ"/>
        </a:p>
      </dgm:t>
    </dgm:pt>
    <dgm:pt modelId="{A43C007B-CEC3-4C2D-8DC6-3296262F21E8}" type="pres">
      <dgm:prSet presAssocID="{726D5EC6-067B-4A4E-B61F-45907E9F685B}" presName="connectorText" presStyleLbl="sibTrans1D1" presStyleIdx="6" presStyleCnt="8"/>
      <dgm:spPr/>
      <dgm:t>
        <a:bodyPr/>
        <a:lstStyle/>
        <a:p>
          <a:endParaRPr lang="en-NZ"/>
        </a:p>
      </dgm:t>
    </dgm:pt>
    <dgm:pt modelId="{ED02D946-1AD5-494F-A0C5-19AB19819DA5}" type="pres">
      <dgm:prSet presAssocID="{D6F6D111-AAAC-4D58-8606-3BBCA6ED832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C3795E7-FC2B-431E-A4AF-CD17F017C355}" type="pres">
      <dgm:prSet presAssocID="{B1AA5959-7D0B-4325-994C-A51285988AEC}" presName="sibTrans" presStyleLbl="sibTrans1D1" presStyleIdx="7" presStyleCnt="8"/>
      <dgm:spPr/>
      <dgm:t>
        <a:bodyPr/>
        <a:lstStyle/>
        <a:p>
          <a:endParaRPr lang="en-NZ"/>
        </a:p>
      </dgm:t>
    </dgm:pt>
    <dgm:pt modelId="{C6E13CA8-E07C-4C09-8541-9063D52F6E88}" type="pres">
      <dgm:prSet presAssocID="{B1AA5959-7D0B-4325-994C-A51285988AEC}" presName="connectorText" presStyleLbl="sibTrans1D1" presStyleIdx="7" presStyleCnt="8"/>
      <dgm:spPr/>
      <dgm:t>
        <a:bodyPr/>
        <a:lstStyle/>
        <a:p>
          <a:endParaRPr lang="en-NZ"/>
        </a:p>
      </dgm:t>
    </dgm:pt>
    <dgm:pt modelId="{2477C412-C2C0-435A-9498-80429FE8AD78}" type="pres">
      <dgm:prSet presAssocID="{187E1535-8603-4793-9042-DDB273E4290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8B43F483-4D7E-4D80-BA78-A017E71A4F00}" type="presOf" srcId="{726D5EC6-067B-4A4E-B61F-45907E9F685B}" destId="{A43C007B-CEC3-4C2D-8DC6-3296262F21E8}" srcOrd="1" destOrd="0" presId="urn:microsoft.com/office/officeart/2005/8/layout/bProcess3"/>
    <dgm:cxn modelId="{B1EA16A0-96A6-4BB6-A27F-B053F00FE477}" type="presOf" srcId="{6EE50FE0-311E-48FC-9C77-7C3DDE1C30D8}" destId="{0129DFBF-A97A-402E-A7C7-EAC32285ECF1}" srcOrd="0" destOrd="0" presId="urn:microsoft.com/office/officeart/2005/8/layout/bProcess3"/>
    <dgm:cxn modelId="{D0BA4CA3-C790-416A-A47A-AA05A4283FDD}" type="presOf" srcId="{25C06C2C-8F32-44B0-92C6-DE1ACC1FE71B}" destId="{299B1FAC-B385-4696-9EF4-B6BE42D8742E}" srcOrd="0" destOrd="0" presId="urn:microsoft.com/office/officeart/2005/8/layout/bProcess3"/>
    <dgm:cxn modelId="{9CEBCED5-C0BF-49DA-B418-33594541838C}" srcId="{EBC22E5D-3757-4A9D-B441-5E5DB3B08AC0}" destId="{187E1535-8603-4793-9042-DDB273E42906}" srcOrd="8" destOrd="0" parTransId="{8E9D4DD5-3674-4E05-9A80-966C0ACF27FF}" sibTransId="{83A4BD34-EC4F-481B-840E-1A044AB65A7F}"/>
    <dgm:cxn modelId="{3BA67050-9BFC-4114-9534-59B5A3F48939}" type="presOf" srcId="{B1AA5959-7D0B-4325-994C-A51285988AEC}" destId="{C6E13CA8-E07C-4C09-8541-9063D52F6E88}" srcOrd="1" destOrd="0" presId="urn:microsoft.com/office/officeart/2005/8/layout/bProcess3"/>
    <dgm:cxn modelId="{873A546F-EB1D-49FD-B59E-D70EAE64EDBD}" type="presOf" srcId="{187E1535-8603-4793-9042-DDB273E42906}" destId="{2477C412-C2C0-435A-9498-80429FE8AD78}" srcOrd="0" destOrd="0" presId="urn:microsoft.com/office/officeart/2005/8/layout/bProcess3"/>
    <dgm:cxn modelId="{57A9919A-AD4A-4508-A40D-F0E0A2107C25}" type="presOf" srcId="{6EE50FE0-311E-48FC-9C77-7C3DDE1C30D8}" destId="{985F5B94-51EB-4099-B294-81ACCC7057B7}" srcOrd="1" destOrd="0" presId="urn:microsoft.com/office/officeart/2005/8/layout/bProcess3"/>
    <dgm:cxn modelId="{26DF3E54-F892-4424-8561-DB569FA4EC3A}" type="presOf" srcId="{6181D90C-18A9-49F9-9F93-5E035DC272CE}" destId="{E8840ECF-490B-4616-82A5-CFC1BACB35D1}" srcOrd="1" destOrd="0" presId="urn:microsoft.com/office/officeart/2005/8/layout/bProcess3"/>
    <dgm:cxn modelId="{A1B777CD-44E8-4B75-ADCF-655D38850562}" type="presOf" srcId="{56D18A2C-112F-4269-A606-7443968626EB}" destId="{2B47D2F2-C141-44ED-B9D2-756BADCDC41F}" srcOrd="1" destOrd="0" presId="urn:microsoft.com/office/officeart/2005/8/layout/bProcess3"/>
    <dgm:cxn modelId="{D008FE51-9869-4586-8FAD-9EC7B5E435CC}" type="presOf" srcId="{0096E91E-B7B3-4E50-ACAE-4F31BDB3FD34}" destId="{093E116E-3D58-4F84-8396-3E2894C19C38}" srcOrd="0" destOrd="0" presId="urn:microsoft.com/office/officeart/2005/8/layout/bProcess3"/>
    <dgm:cxn modelId="{CD310913-A089-4842-B756-F99BEE51966F}" type="presOf" srcId="{726D5EC6-067B-4A4E-B61F-45907E9F685B}" destId="{F0D8905C-B7BB-4732-B70F-85BDC6B3102C}" srcOrd="0" destOrd="0" presId="urn:microsoft.com/office/officeart/2005/8/layout/bProcess3"/>
    <dgm:cxn modelId="{4C9A3AB4-BBEC-4ADB-AC97-B001435FD3E7}" srcId="{EBC22E5D-3757-4A9D-B441-5E5DB3B08AC0}" destId="{0F791D17-9C4B-46B6-83ED-A4BFECDD8677}" srcOrd="4" destOrd="0" parTransId="{F00897D7-5F9C-417E-8229-5136CCD7C333}" sibTransId="{6181D90C-18A9-49F9-9F93-5E035DC272CE}"/>
    <dgm:cxn modelId="{3599E582-4E1B-4004-8B0C-C21C290052BD}" type="presOf" srcId="{071622AD-0DEE-4748-BC0E-1ED6627181DF}" destId="{BF1485A6-5269-4CC9-B363-93C3FD074F11}" srcOrd="0" destOrd="0" presId="urn:microsoft.com/office/officeart/2005/8/layout/bProcess3"/>
    <dgm:cxn modelId="{72B73CE1-C1AF-47FD-A781-254DCDA3B293}" type="presOf" srcId="{E08866DA-A4D3-4A2F-A2EC-E09B337EAB93}" destId="{E83EE698-9C91-40F9-AE6E-D9D4F1BA8E6E}" srcOrd="0" destOrd="0" presId="urn:microsoft.com/office/officeart/2005/8/layout/bProcess3"/>
    <dgm:cxn modelId="{C24047A1-EAA4-4C6C-BE30-2FAB0BFE4DA4}" type="presOf" srcId="{3D71F660-EAB8-4650-BC5C-CCFB6AEFE2A8}" destId="{D6EEEBFD-6AA9-49F4-B519-54F9BE90C631}" srcOrd="0" destOrd="0" presId="urn:microsoft.com/office/officeart/2005/8/layout/bProcess3"/>
    <dgm:cxn modelId="{A3B91113-5946-42B6-82A1-3749B2F4B29B}" srcId="{EBC22E5D-3757-4A9D-B441-5E5DB3B08AC0}" destId="{D6F6D111-AAAC-4D58-8606-3BBCA6ED8325}" srcOrd="7" destOrd="0" parTransId="{1AEA3E1A-33CD-4508-9691-2793581E6A23}" sibTransId="{B1AA5959-7D0B-4325-994C-A51285988AEC}"/>
    <dgm:cxn modelId="{B7CF5B0F-4AAA-490F-B0F4-CDA292C6BEE6}" type="presOf" srcId="{FA2876F1-839F-4ABE-8C45-1934224321D4}" destId="{AA02CCEA-19FF-4BED-8BCC-1EBFDE44834C}" srcOrd="0" destOrd="0" presId="urn:microsoft.com/office/officeart/2005/8/layout/bProcess3"/>
    <dgm:cxn modelId="{B5BAD1E9-2CFA-477A-8E53-7EF0B5273F8F}" type="presOf" srcId="{3E053A5C-3EBE-4275-9E62-E8FE720DF72F}" destId="{140A3009-3C81-413E-B48E-93B4875526F4}" srcOrd="0" destOrd="0" presId="urn:microsoft.com/office/officeart/2005/8/layout/bProcess3"/>
    <dgm:cxn modelId="{B46668E9-14C8-4A35-92DE-B4DA3F73F9F1}" type="presOf" srcId="{56D18A2C-112F-4269-A606-7443968626EB}" destId="{BA032B5A-0398-4D35-AE61-DADA40BA0DB8}" srcOrd="0" destOrd="0" presId="urn:microsoft.com/office/officeart/2005/8/layout/bProcess3"/>
    <dgm:cxn modelId="{FE623F84-3BEA-45E3-ABED-7456FEB72F75}" type="presOf" srcId="{071622AD-0DEE-4748-BC0E-1ED6627181DF}" destId="{F6E7681E-B1C5-437D-B9DC-684F9316DA31}" srcOrd="1" destOrd="0" presId="urn:microsoft.com/office/officeart/2005/8/layout/bProcess3"/>
    <dgm:cxn modelId="{555D68A6-AB44-4339-A59F-D0AF1D8935A7}" type="presOf" srcId="{EBC22E5D-3757-4A9D-B441-5E5DB3B08AC0}" destId="{F7A2E523-EF3E-4A75-A9DD-F1CEED1C6A02}" srcOrd="0" destOrd="0" presId="urn:microsoft.com/office/officeart/2005/8/layout/bProcess3"/>
    <dgm:cxn modelId="{A8A345C7-B749-4C07-89A1-7418F272F8C0}" type="presOf" srcId="{0F791D17-9C4B-46B6-83ED-A4BFECDD8677}" destId="{1650BA4B-8422-4D7D-9FC3-A5EB97505092}" srcOrd="0" destOrd="0" presId="urn:microsoft.com/office/officeart/2005/8/layout/bProcess3"/>
    <dgm:cxn modelId="{091E8CEC-A8E2-482F-8E07-8FAEB692AA79}" type="presOf" srcId="{573A1FEE-B68F-4E92-8261-C2118453070A}" destId="{2824A635-21C6-4AA3-9A67-A113A5B1FA03}" srcOrd="1" destOrd="0" presId="urn:microsoft.com/office/officeart/2005/8/layout/bProcess3"/>
    <dgm:cxn modelId="{1D6D7FB4-838B-4E0C-83A3-5A2465F227F6}" type="presOf" srcId="{573A1FEE-B68F-4E92-8261-C2118453070A}" destId="{E03484CB-1136-4475-B63C-C25AF8356B32}" srcOrd="0" destOrd="0" presId="urn:microsoft.com/office/officeart/2005/8/layout/bProcess3"/>
    <dgm:cxn modelId="{DAE03098-8618-43BB-A7CA-E190802FBDD1}" srcId="{EBC22E5D-3757-4A9D-B441-5E5DB3B08AC0}" destId="{6F3C0C5A-1ECB-434D-BE85-75457D27DC45}" srcOrd="0" destOrd="0" parTransId="{FE7E384E-9679-4752-B6E2-15F84E09F1EA}" sibTransId="{25C06C2C-8F32-44B0-92C6-DE1ACC1FE71B}"/>
    <dgm:cxn modelId="{ED88B03B-3D13-400E-AAD2-EE2F49C6D36D}" type="presOf" srcId="{25C06C2C-8F32-44B0-92C6-DE1ACC1FE71B}" destId="{C2D31750-1DB8-4F16-A3BD-0ABFE8865038}" srcOrd="1" destOrd="0" presId="urn:microsoft.com/office/officeart/2005/8/layout/bProcess3"/>
    <dgm:cxn modelId="{824B03BB-C489-4D43-BEDF-E990EA66AEDB}" srcId="{EBC22E5D-3757-4A9D-B441-5E5DB3B08AC0}" destId="{FA2876F1-839F-4ABE-8C45-1934224321D4}" srcOrd="2" destOrd="0" parTransId="{9CC97DAB-AEA4-466C-830F-4A4BB214448D}" sibTransId="{6EE50FE0-311E-48FC-9C77-7C3DDE1C30D8}"/>
    <dgm:cxn modelId="{9E8D116B-D195-4DA3-BDB7-B229691E7CB9}" type="presOf" srcId="{6181D90C-18A9-49F9-9F93-5E035DC272CE}" destId="{F84D813B-B9B8-4339-8C2D-C510051A2A9C}" srcOrd="0" destOrd="0" presId="urn:microsoft.com/office/officeart/2005/8/layout/bProcess3"/>
    <dgm:cxn modelId="{96764EDB-3A90-4313-B864-86EDC5913C41}" type="presOf" srcId="{6F3C0C5A-1ECB-434D-BE85-75457D27DC45}" destId="{6373780A-1F74-47DE-A331-44F921A3F440}" srcOrd="0" destOrd="0" presId="urn:microsoft.com/office/officeart/2005/8/layout/bProcess3"/>
    <dgm:cxn modelId="{9B226CF1-7B8F-43C4-94A2-F1C3B7277A7E}" srcId="{EBC22E5D-3757-4A9D-B441-5E5DB3B08AC0}" destId="{0096E91E-B7B3-4E50-ACAE-4F31BDB3FD34}" srcOrd="5" destOrd="0" parTransId="{C6D4B688-3629-4B8F-8BC3-751091603E3E}" sibTransId="{56D18A2C-112F-4269-A606-7443968626EB}"/>
    <dgm:cxn modelId="{03FDB552-C595-48CA-A18F-F1ABD58DBAF4}" srcId="{EBC22E5D-3757-4A9D-B441-5E5DB3B08AC0}" destId="{E08866DA-A4D3-4A2F-A2EC-E09B337EAB93}" srcOrd="1" destOrd="0" parTransId="{A6222319-9D4E-4C2D-A7F8-4E25777832A0}" sibTransId="{573A1FEE-B68F-4E92-8261-C2118453070A}"/>
    <dgm:cxn modelId="{EA6784B0-EA3D-4212-B24A-1383E5E5D48A}" type="presOf" srcId="{B1AA5959-7D0B-4325-994C-A51285988AEC}" destId="{AC3795E7-FC2B-431E-A4AF-CD17F017C355}" srcOrd="0" destOrd="0" presId="urn:microsoft.com/office/officeart/2005/8/layout/bProcess3"/>
    <dgm:cxn modelId="{B911226D-F6C8-4FC9-A537-A409B5434EE0}" type="presOf" srcId="{D6F6D111-AAAC-4D58-8606-3BBCA6ED8325}" destId="{ED02D946-1AD5-494F-A0C5-19AB19819DA5}" srcOrd="0" destOrd="0" presId="urn:microsoft.com/office/officeart/2005/8/layout/bProcess3"/>
    <dgm:cxn modelId="{B1C6B51C-0162-404C-A101-E02EE05D153C}" srcId="{EBC22E5D-3757-4A9D-B441-5E5DB3B08AC0}" destId="{3E053A5C-3EBE-4275-9E62-E8FE720DF72F}" srcOrd="3" destOrd="0" parTransId="{AD394BBE-3C8C-4C31-A600-61DA4761982C}" sibTransId="{071622AD-0DEE-4748-BC0E-1ED6627181DF}"/>
    <dgm:cxn modelId="{CC347295-FFC0-4967-9DBB-3B2DA3644EF2}" srcId="{EBC22E5D-3757-4A9D-B441-5E5DB3B08AC0}" destId="{3D71F660-EAB8-4650-BC5C-CCFB6AEFE2A8}" srcOrd="6" destOrd="0" parTransId="{AAA23113-F4BB-4F65-AC11-12F6FE8983C4}" sibTransId="{726D5EC6-067B-4A4E-B61F-45907E9F685B}"/>
    <dgm:cxn modelId="{C44FD437-B08F-440F-808B-C5ECEB0FFD96}" type="presParOf" srcId="{F7A2E523-EF3E-4A75-A9DD-F1CEED1C6A02}" destId="{6373780A-1F74-47DE-A331-44F921A3F440}" srcOrd="0" destOrd="0" presId="urn:microsoft.com/office/officeart/2005/8/layout/bProcess3"/>
    <dgm:cxn modelId="{352BB76A-3134-4DFB-829A-92359B2717E5}" type="presParOf" srcId="{F7A2E523-EF3E-4A75-A9DD-F1CEED1C6A02}" destId="{299B1FAC-B385-4696-9EF4-B6BE42D8742E}" srcOrd="1" destOrd="0" presId="urn:microsoft.com/office/officeart/2005/8/layout/bProcess3"/>
    <dgm:cxn modelId="{78478F28-CD32-4F5B-A049-E8113F48FD2F}" type="presParOf" srcId="{299B1FAC-B385-4696-9EF4-B6BE42D8742E}" destId="{C2D31750-1DB8-4F16-A3BD-0ABFE8865038}" srcOrd="0" destOrd="0" presId="urn:microsoft.com/office/officeart/2005/8/layout/bProcess3"/>
    <dgm:cxn modelId="{778899F5-3E31-47BD-B84F-741C8BBBAB00}" type="presParOf" srcId="{F7A2E523-EF3E-4A75-A9DD-F1CEED1C6A02}" destId="{E83EE698-9C91-40F9-AE6E-D9D4F1BA8E6E}" srcOrd="2" destOrd="0" presId="urn:microsoft.com/office/officeart/2005/8/layout/bProcess3"/>
    <dgm:cxn modelId="{76C7EBF8-6409-4417-9D19-6BA78E1B663B}" type="presParOf" srcId="{F7A2E523-EF3E-4A75-A9DD-F1CEED1C6A02}" destId="{E03484CB-1136-4475-B63C-C25AF8356B32}" srcOrd="3" destOrd="0" presId="urn:microsoft.com/office/officeart/2005/8/layout/bProcess3"/>
    <dgm:cxn modelId="{B0C09E2B-3BB0-4317-AEFD-D094F596B8A7}" type="presParOf" srcId="{E03484CB-1136-4475-B63C-C25AF8356B32}" destId="{2824A635-21C6-4AA3-9A67-A113A5B1FA03}" srcOrd="0" destOrd="0" presId="urn:microsoft.com/office/officeart/2005/8/layout/bProcess3"/>
    <dgm:cxn modelId="{1A5B6515-2FA1-4DE1-970E-AE3F03A6F4BE}" type="presParOf" srcId="{F7A2E523-EF3E-4A75-A9DD-F1CEED1C6A02}" destId="{AA02CCEA-19FF-4BED-8BCC-1EBFDE44834C}" srcOrd="4" destOrd="0" presId="urn:microsoft.com/office/officeart/2005/8/layout/bProcess3"/>
    <dgm:cxn modelId="{0F98F255-90AD-426E-91DA-6C0E885FF9B5}" type="presParOf" srcId="{F7A2E523-EF3E-4A75-A9DD-F1CEED1C6A02}" destId="{0129DFBF-A97A-402E-A7C7-EAC32285ECF1}" srcOrd="5" destOrd="0" presId="urn:microsoft.com/office/officeart/2005/8/layout/bProcess3"/>
    <dgm:cxn modelId="{790231D0-9842-4212-AAEE-F63CD3CBBFAA}" type="presParOf" srcId="{0129DFBF-A97A-402E-A7C7-EAC32285ECF1}" destId="{985F5B94-51EB-4099-B294-81ACCC7057B7}" srcOrd="0" destOrd="0" presId="urn:microsoft.com/office/officeart/2005/8/layout/bProcess3"/>
    <dgm:cxn modelId="{F5E04ADB-8F02-43B9-92AF-C39A54D8FF9F}" type="presParOf" srcId="{F7A2E523-EF3E-4A75-A9DD-F1CEED1C6A02}" destId="{140A3009-3C81-413E-B48E-93B4875526F4}" srcOrd="6" destOrd="0" presId="urn:microsoft.com/office/officeart/2005/8/layout/bProcess3"/>
    <dgm:cxn modelId="{CE5256A5-3745-4BBC-BD95-440087C5C5FD}" type="presParOf" srcId="{F7A2E523-EF3E-4A75-A9DD-F1CEED1C6A02}" destId="{BF1485A6-5269-4CC9-B363-93C3FD074F11}" srcOrd="7" destOrd="0" presId="urn:microsoft.com/office/officeart/2005/8/layout/bProcess3"/>
    <dgm:cxn modelId="{F03034AB-1669-47C6-8491-1759085893F3}" type="presParOf" srcId="{BF1485A6-5269-4CC9-B363-93C3FD074F11}" destId="{F6E7681E-B1C5-437D-B9DC-684F9316DA31}" srcOrd="0" destOrd="0" presId="urn:microsoft.com/office/officeart/2005/8/layout/bProcess3"/>
    <dgm:cxn modelId="{8E9C3DBF-EEFE-4BB2-A0FB-D54F55DD04AA}" type="presParOf" srcId="{F7A2E523-EF3E-4A75-A9DD-F1CEED1C6A02}" destId="{1650BA4B-8422-4D7D-9FC3-A5EB97505092}" srcOrd="8" destOrd="0" presId="urn:microsoft.com/office/officeart/2005/8/layout/bProcess3"/>
    <dgm:cxn modelId="{65C158F7-B8B8-4518-B8DA-3D6C3F51250B}" type="presParOf" srcId="{F7A2E523-EF3E-4A75-A9DD-F1CEED1C6A02}" destId="{F84D813B-B9B8-4339-8C2D-C510051A2A9C}" srcOrd="9" destOrd="0" presId="urn:microsoft.com/office/officeart/2005/8/layout/bProcess3"/>
    <dgm:cxn modelId="{7781FD73-C29A-4009-8ED6-745082E1E1AB}" type="presParOf" srcId="{F84D813B-B9B8-4339-8C2D-C510051A2A9C}" destId="{E8840ECF-490B-4616-82A5-CFC1BACB35D1}" srcOrd="0" destOrd="0" presId="urn:microsoft.com/office/officeart/2005/8/layout/bProcess3"/>
    <dgm:cxn modelId="{9FAF3058-FD75-4BCD-BCAF-2BB90B64E4F8}" type="presParOf" srcId="{F7A2E523-EF3E-4A75-A9DD-F1CEED1C6A02}" destId="{093E116E-3D58-4F84-8396-3E2894C19C38}" srcOrd="10" destOrd="0" presId="urn:microsoft.com/office/officeart/2005/8/layout/bProcess3"/>
    <dgm:cxn modelId="{16D658E1-1596-4CFF-A68F-390ACFCA8E90}" type="presParOf" srcId="{F7A2E523-EF3E-4A75-A9DD-F1CEED1C6A02}" destId="{BA032B5A-0398-4D35-AE61-DADA40BA0DB8}" srcOrd="11" destOrd="0" presId="urn:microsoft.com/office/officeart/2005/8/layout/bProcess3"/>
    <dgm:cxn modelId="{B5DFB109-BB0C-4325-9888-CB6FF58D1C9B}" type="presParOf" srcId="{BA032B5A-0398-4D35-AE61-DADA40BA0DB8}" destId="{2B47D2F2-C141-44ED-B9D2-756BADCDC41F}" srcOrd="0" destOrd="0" presId="urn:microsoft.com/office/officeart/2005/8/layout/bProcess3"/>
    <dgm:cxn modelId="{F526758F-EAD8-4A06-B752-2E0068F98550}" type="presParOf" srcId="{F7A2E523-EF3E-4A75-A9DD-F1CEED1C6A02}" destId="{D6EEEBFD-6AA9-49F4-B519-54F9BE90C631}" srcOrd="12" destOrd="0" presId="urn:microsoft.com/office/officeart/2005/8/layout/bProcess3"/>
    <dgm:cxn modelId="{A7FB48BB-33E4-4C5E-86EF-A0B7F77AE67D}" type="presParOf" srcId="{F7A2E523-EF3E-4A75-A9DD-F1CEED1C6A02}" destId="{F0D8905C-B7BB-4732-B70F-85BDC6B3102C}" srcOrd="13" destOrd="0" presId="urn:microsoft.com/office/officeart/2005/8/layout/bProcess3"/>
    <dgm:cxn modelId="{8188D453-C001-44E2-8C2D-B38FD6477455}" type="presParOf" srcId="{F0D8905C-B7BB-4732-B70F-85BDC6B3102C}" destId="{A43C007B-CEC3-4C2D-8DC6-3296262F21E8}" srcOrd="0" destOrd="0" presId="urn:microsoft.com/office/officeart/2005/8/layout/bProcess3"/>
    <dgm:cxn modelId="{7FAFF0B3-B7EF-4A9E-9ED5-88140EC2121E}" type="presParOf" srcId="{F7A2E523-EF3E-4A75-A9DD-F1CEED1C6A02}" destId="{ED02D946-1AD5-494F-A0C5-19AB19819DA5}" srcOrd="14" destOrd="0" presId="urn:microsoft.com/office/officeart/2005/8/layout/bProcess3"/>
    <dgm:cxn modelId="{536DF50F-2B17-48B8-9FF4-BE047B6E2EF1}" type="presParOf" srcId="{F7A2E523-EF3E-4A75-A9DD-F1CEED1C6A02}" destId="{AC3795E7-FC2B-431E-A4AF-CD17F017C355}" srcOrd="15" destOrd="0" presId="urn:microsoft.com/office/officeart/2005/8/layout/bProcess3"/>
    <dgm:cxn modelId="{F4EB6CE4-A132-4034-8BEB-843AE9DB34DF}" type="presParOf" srcId="{AC3795E7-FC2B-431E-A4AF-CD17F017C355}" destId="{C6E13CA8-E07C-4C09-8541-9063D52F6E88}" srcOrd="0" destOrd="0" presId="urn:microsoft.com/office/officeart/2005/8/layout/bProcess3"/>
    <dgm:cxn modelId="{A1BBEF0C-6100-4D5E-96C0-BEA41583231E}" type="presParOf" srcId="{F7A2E523-EF3E-4A75-A9DD-F1CEED1C6A02}" destId="{2477C412-C2C0-435A-9498-80429FE8AD78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252" tIns="46627" rIns="93252" bIns="46627" rtlCol="0"/>
          <a:lstStyle>
            <a:lvl1pPr algn="l">
              <a:defRPr sz="1300"/>
            </a:lvl1pPr>
          </a:lstStyle>
          <a:p>
            <a:r>
              <a:rPr lang="en-NZ" dirty="0"/>
              <a:t>Collaborative Supply Chains </a:t>
            </a:r>
          </a:p>
        </p:txBody>
      </p:sp>
    </p:spTree>
    <p:extLst>
      <p:ext uri="{BB962C8B-B14F-4D97-AF65-F5344CB8AC3E}">
        <p14:creationId xmlns:p14="http://schemas.microsoft.com/office/powerpoint/2010/main" val="4211813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252" tIns="46627" rIns="93252" bIns="46627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252" tIns="46627" rIns="93252" bIns="46627" rtlCol="0"/>
          <a:lstStyle>
            <a:lvl1pPr algn="r">
              <a:defRPr sz="1300"/>
            </a:lvl1pPr>
          </a:lstStyle>
          <a:p>
            <a:fld id="{8AF29366-DF92-4A1A-A26A-2D95488D82ED}" type="datetimeFigureOut">
              <a:rPr lang="en-US" smtClean="0"/>
              <a:pPr/>
              <a:t>12/4/2017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8738" y="749300"/>
            <a:ext cx="4048125" cy="3036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2" tIns="46627" rIns="93252" bIns="46627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002529"/>
            <a:ext cx="5438140" cy="5179613"/>
          </a:xfrm>
          <a:prstGeom prst="rect">
            <a:avLst/>
          </a:prstGeom>
        </p:spPr>
        <p:txBody>
          <a:bodyPr vert="horz" lIns="93252" tIns="46627" rIns="93252" bIns="466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3252" tIns="46627" rIns="93252" bIns="46627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3252" tIns="46627" rIns="93252" bIns="46627" rtlCol="0" anchor="b"/>
          <a:lstStyle>
            <a:lvl1pPr algn="r">
              <a:defRPr sz="1300"/>
            </a:lvl1pPr>
          </a:lstStyle>
          <a:p>
            <a:fld id="{A2D48AD9-FC68-4BA1-9633-4A7A4FF33A2A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8302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48AD9-FC68-4BA1-9633-4A7A4FF33A2A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548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GB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NZ" smtClean="0">
                <a:solidFill>
                  <a:prstClr val="black"/>
                </a:solidFill>
              </a:rPr>
              <a:t>Introduction</a:t>
            </a:r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8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GB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NZ" smtClean="0">
                <a:solidFill>
                  <a:prstClr val="black"/>
                </a:solidFill>
              </a:rPr>
              <a:t>Introduction</a:t>
            </a:r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9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GB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NZ" smtClean="0">
                <a:solidFill>
                  <a:prstClr val="black"/>
                </a:solidFill>
              </a:rPr>
              <a:t>Introduction</a:t>
            </a:r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6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6" y="5533192"/>
            <a:ext cx="3095999" cy="10234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5282788" y="302753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Monday, 4 December 2017</a:t>
            </a:fld>
            <a:endParaRPr lang="en-US" dirty="0"/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66" y="2853376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2081698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5446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53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3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1602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6557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4058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96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Thank you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0400" y="6383338"/>
            <a:ext cx="642730" cy="4746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8B9C4F-B695-C54C-924B-61748EE6A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10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EE4DA-7D9D-4B6C-91B5-972D8E3F8A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8834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EF8F5-7225-4F68-BAF9-8565EE6F5F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1225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2FF26-928C-4884-A9CB-921AF4268C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0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1726719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06EC5B-0337-4E6A-80EA-B8BEA64CA16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07401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65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36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52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25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3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9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Thank you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0400" y="6383338"/>
            <a:ext cx="642730" cy="4746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3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1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59" y="2853377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  <p:pic>
        <p:nvPicPr>
          <p:cNvPr id="7" name="Picture 6" descr="UOA-LC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5529559"/>
            <a:ext cx="3106986" cy="1027049"/>
          </a:xfrm>
          <a:prstGeom prst="rect">
            <a:avLst/>
          </a:prstGeom>
        </p:spPr>
      </p:pic>
      <p:sp>
        <p:nvSpPr>
          <p:cNvPr id="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3367965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14C44-048B-4C57-9F5C-F62A614431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9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7515" y="5319717"/>
            <a:ext cx="3646487" cy="1614487"/>
          </a:xfrm>
          <a:prstGeom prst="rect">
            <a:avLst/>
          </a:prstGeom>
          <a:noFill/>
        </p:spPr>
      </p:pic>
      <p:pic>
        <p:nvPicPr>
          <p:cNvPr id="10" name="Picture 25" descr="BS 18mm 4Col Hor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940425"/>
            <a:ext cx="1752600" cy="55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6" y="5533192"/>
            <a:ext cx="3095999" cy="10234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5282788" y="302753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5C26E032-1B4D-42D9-82AD-94E99CB9DAC5}" type="datetime2">
              <a:rPr lang="en-NZ" smtClean="0">
                <a:solidFill>
                  <a:prstClr val="white"/>
                </a:solidFill>
              </a:rPr>
              <a:pPr/>
              <a:t>Monday, 4 December 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66" y="2853376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2250489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1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59" y="2853377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  <p:pic>
        <p:nvPicPr>
          <p:cNvPr id="7" name="Picture 6" descr="UOA-LC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5529559"/>
            <a:ext cx="3106986" cy="1027049"/>
          </a:xfrm>
          <a:prstGeom prst="rect">
            <a:avLst/>
          </a:prstGeom>
        </p:spPr>
      </p:pic>
      <p:sp>
        <p:nvSpPr>
          <p:cNvPr id="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2297409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77866" y="1537354"/>
            <a:ext cx="8142606" cy="369966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627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682496"/>
            <a:ext cx="8109518" cy="470084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179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399" y="4379976"/>
            <a:ext cx="8220078" cy="200336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35773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4" y="4379976"/>
            <a:ext cx="8202613" cy="201295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38575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400" y="1965960"/>
            <a:ext cx="4591538" cy="4417378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834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87315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56252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77866" y="1537354"/>
            <a:ext cx="8142606" cy="369966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081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08021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19550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23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1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9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46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291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274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6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Thank you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0400" y="6383338"/>
            <a:ext cx="642730" cy="4746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8B9C4F-B695-C54C-924B-61748EE6A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2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682496"/>
            <a:ext cx="8109518" cy="470084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6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8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  <p:pic>
        <p:nvPicPr>
          <p:cNvPr id="9" name="Picture 8" descr="UOA-LR-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6" y="5533192"/>
            <a:ext cx="3095999" cy="1023416"/>
          </a:xfrm>
          <a:prstGeom prst="rect">
            <a:avLst/>
          </a:prstGeom>
        </p:spPr>
      </p:pic>
      <p:sp>
        <p:nvSpPr>
          <p:cNvPr id="10" name="Date Placeholder 1"/>
          <p:cNvSpPr>
            <a:spLocks noGrp="1"/>
          </p:cNvSpPr>
          <p:nvPr>
            <p:ph type="dt" sz="half" idx="11"/>
          </p:nvPr>
        </p:nvSpPr>
        <p:spPr>
          <a:xfrm>
            <a:off x="5282788" y="302753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66" y="2853376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3409787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NZ" sz="3000" b="1" i="0" kern="1200" dirty="0">
                <a:solidFill>
                  <a:srgbClr val="009AC7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EF8F5-7225-4F68-BAF9-8565EE6F5F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33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EE4DA-7D9D-4B6C-91B5-972D8E3F8A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3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NZ" sz="3000" b="1" i="0" kern="1200" dirty="0">
                <a:solidFill>
                  <a:srgbClr val="009AC7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98F2C-0A6A-4AC1-A7D7-E7B5D9BB9F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685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NZ" sz="3000" b="1" i="0" kern="1200" dirty="0">
                <a:solidFill>
                  <a:srgbClr val="009AC7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057400"/>
            <a:ext cx="7772400" cy="3733800"/>
          </a:xfrm>
          <a:prstGeom prst="rect">
            <a:avLst/>
          </a:prstGeom>
        </p:spPr>
        <p:txBody>
          <a:bodyPr/>
          <a:lstStyle/>
          <a:p>
            <a:pPr lvl="0"/>
            <a:endParaRPr lang="en-NZ" noProof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1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6" y="5533192"/>
            <a:ext cx="3095999" cy="10234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5282788" y="302753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66" y="2853376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353404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1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59" y="2853377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  <p:pic>
        <p:nvPicPr>
          <p:cNvPr id="7" name="Picture 6" descr="UOA-LC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5529559"/>
            <a:ext cx="3106986" cy="1027049"/>
          </a:xfrm>
          <a:prstGeom prst="rect">
            <a:avLst/>
          </a:prstGeom>
        </p:spPr>
      </p:pic>
      <p:sp>
        <p:nvSpPr>
          <p:cNvPr id="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401259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77866" y="1537354"/>
            <a:ext cx="8142606" cy="369966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3866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682496"/>
            <a:ext cx="8109518" cy="470084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02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399" y="4379976"/>
            <a:ext cx="8220078" cy="200336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6570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399" y="4379976"/>
            <a:ext cx="8220078" cy="200336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347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4" y="4379976"/>
            <a:ext cx="8202613" cy="201295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643327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400" y="1965960"/>
            <a:ext cx="4591538" cy="4417378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97775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14273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9899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378772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686522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7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55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3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4" y="4379976"/>
            <a:ext cx="8202613" cy="201295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90532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561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408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98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Thank you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0400" y="6383338"/>
            <a:ext cx="642730" cy="4746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8B9C4F-B695-C54C-924B-61748EE6A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13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4" y="1524000"/>
            <a:ext cx="77724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latin typeface="Verdana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39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4" y="3352800"/>
            <a:ext cx="7772400" cy="533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="1">
                <a:latin typeface="Verdana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60400" y="6383338"/>
            <a:ext cx="642730" cy="474662"/>
          </a:xfrm>
        </p:spPr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058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0400" y="6383338"/>
            <a:ext cx="642730" cy="474662"/>
          </a:xfrm>
        </p:spPr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359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6" y="5533192"/>
            <a:ext cx="3095999" cy="10234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5282788" y="302753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>
                <a:solidFill>
                  <a:prstClr val="white"/>
                </a:solidFill>
              </a:rPr>
              <a:pPr/>
              <a:t>Monday, 4 December 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66" y="2853376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324480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1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59" y="2853377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  <p:pic>
        <p:nvPicPr>
          <p:cNvPr id="7" name="Picture 6" descr="UOA-LC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5529559"/>
            <a:ext cx="3106986" cy="1027049"/>
          </a:xfrm>
          <a:prstGeom prst="rect">
            <a:avLst/>
          </a:prstGeom>
        </p:spPr>
      </p:pic>
      <p:sp>
        <p:nvSpPr>
          <p:cNvPr id="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3514253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77866" y="1537354"/>
            <a:ext cx="8142606" cy="369966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395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682496"/>
            <a:ext cx="8109518" cy="470084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0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400" y="1965960"/>
            <a:ext cx="4591538" cy="4417378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4823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399" y="4379976"/>
            <a:ext cx="8220078" cy="200336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1794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4" y="4379976"/>
            <a:ext cx="8202613" cy="201295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514242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400" y="1965960"/>
            <a:ext cx="4591538" cy="4417378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8542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79711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8531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7972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627050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5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60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4230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934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881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5723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13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Thank you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0400" y="6383338"/>
            <a:ext cx="642730" cy="4746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8B9C4F-B695-C54C-924B-61748EE6A7C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74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4" y="1524000"/>
            <a:ext cx="77724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latin typeface="Verdana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39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4" y="3352800"/>
            <a:ext cx="7772400" cy="533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="1">
                <a:latin typeface="Verdana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1368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5FAC-0687-440D-B31E-A44BA35FE6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0762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1431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1" y="1981200"/>
            <a:ext cx="36957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1" y="1981200"/>
            <a:ext cx="36957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886632-EEFB-44A6-854F-DCA27DFB0D1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6875"/>
      </p:ext>
    </p:extLst>
  </p:cSld>
  <p:clrMapOvr>
    <a:masterClrMapping/>
  </p:clrMapOvr>
  <p:transition>
    <p:dissolv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6" y="5533192"/>
            <a:ext cx="3095999" cy="10234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5282788" y="302753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>
                <a:solidFill>
                  <a:prstClr val="white"/>
                </a:solidFill>
              </a:rPr>
              <a:pPr/>
              <a:t>Monday, 4 December 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66" y="2853376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2828623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1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3" y="1375154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77859" y="2853377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1 (Verdana Regular)</a:t>
            </a:r>
          </a:p>
        </p:txBody>
      </p:sp>
      <p:pic>
        <p:nvPicPr>
          <p:cNvPr id="7" name="Picture 6" descr="UOA-LC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5529559"/>
            <a:ext cx="3106986" cy="1027049"/>
          </a:xfrm>
          <a:prstGeom prst="rect">
            <a:avLst/>
          </a:prstGeom>
        </p:spPr>
      </p:pic>
      <p:sp>
        <p:nvSpPr>
          <p:cNvPr id="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3947311" y="6030121"/>
            <a:ext cx="4758536" cy="5264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2 (Verdana Regular)</a:t>
            </a:r>
          </a:p>
        </p:txBody>
      </p:sp>
    </p:spTree>
    <p:extLst>
      <p:ext uri="{BB962C8B-B14F-4D97-AF65-F5344CB8AC3E}">
        <p14:creationId xmlns:p14="http://schemas.microsoft.com/office/powerpoint/2010/main" val="3412655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11800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77866" y="1537354"/>
            <a:ext cx="8142606" cy="369966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7739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682496"/>
            <a:ext cx="8109518" cy="470084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2671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31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399" y="4379976"/>
            <a:ext cx="8220078" cy="200336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7058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2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2682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4" y="4379976"/>
            <a:ext cx="8202613" cy="201295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95235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60400" y="1965960"/>
            <a:ext cx="4591538" cy="4417378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56172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965960"/>
            <a:ext cx="3096000" cy="4892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185148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65248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52126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706810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1965960"/>
            <a:ext cx="4370400" cy="441737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8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4370401" cy="1068140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2272120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897820"/>
            <a:ext cx="8202613" cy="7175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000" dirty="0" smtClean="0"/>
              <a:t>Headline (Verdana Bold)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7865" y="1615413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82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slideLayout" Target="../slideLayouts/slideLayout44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68.xml"/><Relationship Id="rId21" Type="http://schemas.openxmlformats.org/officeDocument/2006/relationships/slideLayout" Target="../slideLayouts/slideLayout86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slideLayout" Target="../slideLayouts/slideLayout82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20" Type="http://schemas.openxmlformats.org/officeDocument/2006/relationships/slideLayout" Target="../slideLayouts/slideLayout85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75.xml"/><Relationship Id="rId19" Type="http://schemas.openxmlformats.org/officeDocument/2006/relationships/slideLayout" Target="../slideLayouts/slideLayout84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Relationship Id="rId22" Type="http://schemas.openxmlformats.org/officeDocument/2006/relationships/slideLayout" Target="../slideLayouts/slideLayout8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24" Type="http://schemas.openxmlformats.org/officeDocument/2006/relationships/theme" Target="../theme/theme5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23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97.xml"/><Relationship Id="rId19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Relationship Id="rId22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 err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/>
              <a:t>Monday, 4 December 2017</a:t>
            </a:fld>
            <a:endParaRPr lang="en-US" dirty="0"/>
          </a:p>
        </p:txBody>
      </p:sp>
      <p:pic>
        <p:nvPicPr>
          <p:cNvPr id="6" name="Picture 5" descr="UOA-LC-RGB.png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48" y="116632"/>
            <a:ext cx="1419348" cy="46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5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49" r:id="rId20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OA-LC-RGB.png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48" y="116632"/>
            <a:ext cx="1419348" cy="46918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pPr defTabSz="457200"/>
            <a:endParaRPr lang="en-US" dirty="0" err="1" smtClean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defTabSz="457200"/>
            <a:fld id="{218B9C4F-B695-C54C-924B-61748EE6A7C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9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 err="1" smtClean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UOA-LC-RGB.png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48" y="116632"/>
            <a:ext cx="1419348" cy="46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4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  <p:sldLayoutId id="2147483742" r:id="rId18"/>
    <p:sldLayoutId id="2147483743" r:id="rId19"/>
    <p:sldLayoutId id="2147483744" r:id="rId20"/>
    <p:sldLayoutId id="2147483745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 err="1" smtClean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Monday, 4 December 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UOA-LC-RGB.png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48" y="116632"/>
            <a:ext cx="1419348" cy="46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8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  <p:sldLayoutId id="2147483767" r:id="rId18"/>
    <p:sldLayoutId id="2147483768" r:id="rId19"/>
    <p:sldLayoutId id="2147483769" r:id="rId20"/>
    <p:sldLayoutId id="2147483771" r:id="rId21"/>
    <p:sldLayoutId id="2147483773" r:id="rId2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 err="1" smtClean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Monday, 4 December 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UOA-LC-RGB.png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48" y="116632"/>
            <a:ext cx="1419348" cy="46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8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  <p:sldLayoutId id="2147483794" r:id="rId19"/>
    <p:sldLayoutId id="2147483795" r:id="rId20"/>
    <p:sldLayoutId id="2147483796" r:id="rId21"/>
    <p:sldLayoutId id="2147483797" r:id="rId22"/>
    <p:sldLayoutId id="2147483798" r:id="rId2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Operations Management Simulator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47311" y="5562601"/>
            <a:ext cx="4758536" cy="994008"/>
          </a:xfrm>
        </p:spPr>
        <p:txBody>
          <a:bodyPr/>
          <a:lstStyle/>
          <a:p>
            <a:r>
              <a:rPr lang="en-NZ" dirty="0" smtClean="0"/>
              <a:t>SEED Grant 2017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3200" dirty="0" smtClean="0"/>
              <a:t>Project Overview</a:t>
            </a:r>
            <a:endParaRPr lang="en-US" sz="32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1"/>
          </p:nvPr>
        </p:nvSpPr>
        <p:spPr>
          <a:xfrm>
            <a:off x="5282788" y="302753"/>
            <a:ext cx="3423062" cy="441802"/>
          </a:xfrm>
        </p:spPr>
        <p:txBody>
          <a:bodyPr/>
          <a:lstStyle/>
          <a:p>
            <a:fld id="{43DC56B5-A700-544C-8720-C289028A981D}" type="datetime2">
              <a:rPr lang="en-NZ" smtClean="0"/>
              <a:pPr/>
              <a:t>Monday, 4 December 2017</a:t>
            </a:fld>
            <a:endParaRPr lang="en-US" dirty="0"/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689895" y="3557632"/>
            <a:ext cx="4758536" cy="99400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bg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000" dirty="0" smtClean="0"/>
              <a:t>PI: Timofey Shalpegin</a:t>
            </a:r>
          </a:p>
          <a:p>
            <a:r>
              <a:rPr lang="en-NZ" sz="2000" dirty="0" smtClean="0"/>
              <a:t>RA: Yi Han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31862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97800" cy="649287"/>
          </a:xfrm>
        </p:spPr>
        <p:txBody>
          <a:bodyPr/>
          <a:lstStyle/>
          <a:p>
            <a:pPr algn="l"/>
            <a:r>
              <a:rPr lang="en-NZ" sz="3200" b="1" dirty="0" smtClean="0">
                <a:latin typeface="Arial" pitchFamily="34" charset="0"/>
                <a:cs typeface="Arial" pitchFamily="34" charset="0"/>
              </a:rPr>
              <a:t>Key Information</a:t>
            </a:r>
            <a:endParaRPr lang="en-A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9513" y="1196752"/>
            <a:ext cx="8964488" cy="55172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Course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N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OPSMGT 255 Intro to Operations and Supply Chain Management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done?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Nine mini-case studies for lab sessions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it work?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teach students to use a </a:t>
            </a:r>
            <a:r>
              <a:rPr lang="en-A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 tool in MS Excel</a:t>
            </a: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solve case studies using the tool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Answers are mostly quantitative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A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Assessments (MS Test and Final Exam) include essay-type questions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F8F5-7225-4F68-BAF9-8565EE6F5F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841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97800" cy="649287"/>
          </a:xfrm>
        </p:spPr>
        <p:txBody>
          <a:bodyPr/>
          <a:lstStyle/>
          <a:p>
            <a:pPr algn="l"/>
            <a:r>
              <a:rPr lang="en-NZ" sz="3200" b="1" dirty="0" smtClean="0">
                <a:latin typeface="Arial" pitchFamily="34" charset="0"/>
                <a:cs typeface="Arial" pitchFamily="34" charset="0"/>
              </a:rPr>
              <a:t>Project Status</a:t>
            </a:r>
            <a:endParaRPr lang="en-A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964488" cy="55172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Case-study development completed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Remaining work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N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Formatting/style editing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N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Introducing student competition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Full-scale implementation from S1 2018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further support needed after Nov 2017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Tutors (x2) are funded from the course budget</a:t>
            </a:r>
            <a:endParaRPr lang="en-A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F8F5-7225-4F68-BAF9-8565EE6F5F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81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97800" cy="649287"/>
          </a:xfrm>
        </p:spPr>
        <p:txBody>
          <a:bodyPr/>
          <a:lstStyle/>
          <a:p>
            <a:pPr algn="l"/>
            <a:r>
              <a:rPr lang="en-NZ" sz="3200" b="1" dirty="0" smtClean="0">
                <a:latin typeface="Arial" pitchFamily="34" charset="0"/>
                <a:cs typeface="Arial" pitchFamily="34" charset="0"/>
              </a:rPr>
              <a:t>Case Study Topics</a:t>
            </a:r>
            <a:endParaRPr lang="en-AU" sz="32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44277"/>
              </p:ext>
            </p:extLst>
          </p:nvPr>
        </p:nvGraphicFramePr>
        <p:xfrm>
          <a:off x="179388" y="1196975"/>
          <a:ext cx="8964612" cy="518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F8F5-7225-4F68-BAF9-8565EE6F5F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12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7320</TotalTime>
  <Words>137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Verdana</vt:lpstr>
      <vt:lpstr>Custom Design</vt:lpstr>
      <vt:lpstr>1_Custom Design</vt:lpstr>
      <vt:lpstr>2_Custom Design</vt:lpstr>
      <vt:lpstr>3_Custom Design</vt:lpstr>
      <vt:lpstr>4_Custom Design</vt:lpstr>
      <vt:lpstr>Operations Management Simulator</vt:lpstr>
      <vt:lpstr>Key Information</vt:lpstr>
      <vt:lpstr>Project Status</vt:lpstr>
      <vt:lpstr>Case Study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Wood, Lincoln</dc:creator>
  <cp:lastModifiedBy>Evija Trofimova</cp:lastModifiedBy>
  <cp:revision>684</cp:revision>
  <cp:lastPrinted>2016-05-17T05:22:44Z</cp:lastPrinted>
  <dcterms:created xsi:type="dcterms:W3CDTF">2006-08-16T00:00:00Z</dcterms:created>
  <dcterms:modified xsi:type="dcterms:W3CDTF">2017-12-04T03:14:00Z</dcterms:modified>
</cp:coreProperties>
</file>